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Executive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1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Overall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[1-2 kalimat kondisi umum negara]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Problem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[Keputusan atau persoalan utama yang perlu dijawab]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Key Symptoms /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[3-5 sinyal paling material, dengan halaman sumber]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Three Main Issues + Recommendation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[Tiga isu utama dan stance yang dipilih]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Scenario Builder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371600"/>
            <a:ext cx="73152" cy="44805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Upside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[Kondisi dan implikasi]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371600"/>
            <a:ext cx="73152" cy="448056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Base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[Kondisi dan implikasi]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371600"/>
            <a:ext cx="73152" cy="448056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Downside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[Kondisi dan implikasi]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Q&amp;A Preparation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Why this stance?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[Jawaban 30-45 detik]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Biggest risk?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[Jawaban]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Missing information?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[Jawaban]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What changes your view?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[Trigger]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Competency Check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Analytical Thinking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[Data → issue → implication]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Decision Making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[Alternatif → kriteria → keputusan]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Driving Execution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[Action, PIC, deadline, monitoring]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Communication / Leadership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[Struktur, arah, stakeholder]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Evidence Map Across Reports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371600"/>
            <a:ext cx="73152" cy="44805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Positive / Resilience Signals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dan halaman]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371600"/>
            <a:ext cx="73152" cy="448056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Caution / Vulnerability Signals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dan halaman]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371600"/>
            <a:ext cx="356616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371600"/>
            <a:ext cx="73152" cy="448056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51790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Contradictions / Missing Information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901952"/>
            <a:ext cx="3200400" cy="3840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[Kontradiksi, data kurang, dan implikasi]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Three Main Issues and Causal Chain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Issue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[Evidence - root cause - impact]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Interlinkage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[Jelaskan hubungan antar-isu]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Options, Stance, and Trade-off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A - Normal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234440"/>
            <a:ext cx="73152" cy="19659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B - Enhanced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Option C - Intensive Monitoring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[Pro/cons]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493008"/>
            <a:ext cx="11192256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3493008"/>
            <a:ext cx="73152" cy="233172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1082649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Selected Stance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023359"/>
            <a:ext cx="10826496" cy="169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[Keputusan, kriteria, alasan, trade-off]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Action Plan, Monitoring, and Triggers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Template 5 slide - Slide 5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30-60-90 Day Actions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[Apa, siapa, kapan]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Indicators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[Leading dan lagging indicators]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Triggers / Contingency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[Batas eskalasi atau de-eskalasi]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Stakeholders / PIC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[Pemilik tindakan dan engagement]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SHL-style Country Assessment Practice | Template kosong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Task Decoder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Role &amp; Audience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[Siapa kamu? Kepada siapa kamu presentasi?]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Decision Required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[Keputusan yang diminta email]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Questions to Answer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[Daftar pertanyaan eksplisit]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Constraints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[Waktu, format, batas data]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Report Scanning Matrix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Main Message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[1 kalimat per report]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Key Data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[Angka material + halaman]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Risk / Contradiction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[Sinyal negatif atau konflik data]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Implication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[So what untuk decision]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Fact - Inference - Assumption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Facts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[Didukung langsung oleh report]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Inferences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[Kesimpulan logis dari beberapa fakta]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Assumptions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[Hal yang belum tersedia]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Data Requests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[Informasi tambahan]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Issue Prioritisation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Extended practice template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Materiality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[Besarnya dampak]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Likelihood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[Kemungkinan]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Time Horizon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[Segera / menengah / panjang]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Manageability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100">
                <a:solidFill>
                  <a:srgbClr val="5F7284"/>
                </a:solidFill>
              </a:defRPr>
            </a:pPr>
            <a:r>
              <a:t>[Buffer dan kapasitas kebijakan]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Extended Country Assessment Practice Template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